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1" autoAdjust="0"/>
    <p:restoredTop sz="98958" autoAdjust="0"/>
  </p:normalViewPr>
  <p:slideViewPr>
    <p:cSldViewPr>
      <p:cViewPr varScale="1">
        <p:scale>
          <a:sx n="74" d="100"/>
          <a:sy n="74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  <p:sldLayoutId id="2147483796" r:id="rId19"/>
    <p:sldLayoutId id="2147483797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://www.images.google.com/" TargetMode="Externa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hyperlink" Target="http://www.enchantedlearning.com/biomes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ing.com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err="1" smtClean="0">
                <a:latin typeface="Bodoni MT Black" pitchFamily="18" charset="0"/>
              </a:rPr>
              <a:t>Sholo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Gavin </a:t>
            </a:r>
            <a:r>
              <a:rPr lang="en-US" dirty="0"/>
              <a:t>H</a:t>
            </a:r>
            <a:r>
              <a:rPr lang="en-US" dirty="0" smtClean="0"/>
              <a:t>aynes</a:t>
            </a:r>
            <a:endParaRPr lang="en-US" dirty="0"/>
          </a:p>
        </p:txBody>
      </p:sp>
      <p:pic>
        <p:nvPicPr>
          <p:cNvPr id="7170" name="Picture 2" descr="http://ts2.mm.bing.net/th?id=H.4628498293786381&amp;pid=1.7&amp;w=199&amp;h=164&amp;c=7&amp;rs=1&amp;url=http%3a%2f%2fwww.carsusedtrucks.com%2fbugatti-veyron-2009-luxury-car%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1895475" cy="1562100"/>
          </a:xfrm>
          <a:prstGeom prst="rect">
            <a:avLst/>
          </a:prstGeom>
          <a:noFill/>
        </p:spPr>
      </p:pic>
      <p:pic>
        <p:nvPicPr>
          <p:cNvPr id="7172" name="Picture 4" descr="http://ts4.mm.bing.net/th?id=H.4628498293786379&amp;pid=1.7&amp;w=342&amp;h=188&amp;c=7&amp;rs=1&amp;url=http%3a%2f%2fwww.carsusedtrucks.com%2fbugatti-veyron-2009-luxury-car%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6450" y="1447800"/>
            <a:ext cx="3257550" cy="1790701"/>
          </a:xfrm>
          <a:prstGeom prst="rect">
            <a:avLst/>
          </a:prstGeom>
          <a:noFill/>
        </p:spPr>
      </p:pic>
      <p:pic>
        <p:nvPicPr>
          <p:cNvPr id="7174" name="Picture 6" descr="http://ts3.mm.bing.net/th?id=H.4678362865600290&amp;pid=1.7&amp;w=235&amp;h=164&amp;c=7&amp;rs=1&amp;url=http%3a%2f%2fcreativecardesign.com%2f2012-lamborghini-aventador-lp700-4.html%2f2012-lamborghini-aventador-first-dri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990975" cy="2590800"/>
          </a:xfrm>
          <a:prstGeom prst="rect">
            <a:avLst/>
          </a:prstGeom>
          <a:noFill/>
        </p:spPr>
      </p:pic>
      <p:pic>
        <p:nvPicPr>
          <p:cNvPr id="7176" name="Picture 8" descr="http://ts3.mm.bing.net/th?id=H.4764451185887098&amp;pid=1.7&amp;w=342&amp;h=188&amp;c=7&amp;rs=1&amp;url=http%3a%2f%2fwww.diseno-art.com%2fnews_content%2f2012%2f03%2flamborghini-ferruccio-concept%2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6450" y="5067299"/>
            <a:ext cx="3257550" cy="1790701"/>
          </a:xfrm>
          <a:prstGeom prst="rect">
            <a:avLst/>
          </a:prstGeom>
          <a:noFill/>
        </p:spPr>
      </p:pic>
      <p:pic>
        <p:nvPicPr>
          <p:cNvPr id="7178" name="Picture 10" descr="http://ts4.mm.bing.net/th?id=H.4665477948047791&amp;pid=1.7&amp;w=342&amp;h=188&amp;c=7&amp;rs=1&amp;url=http%3a%2f%2fblog.motori.it%2f28%2f03%2f2012%2flamborghini-ferruccio-concept-un-assaggio-di-futuro%2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86450" y="3276600"/>
            <a:ext cx="3257550" cy="1790701"/>
          </a:xfrm>
          <a:prstGeom prst="rect">
            <a:avLst/>
          </a:prstGeom>
          <a:noFill/>
        </p:spPr>
      </p:pic>
      <p:pic>
        <p:nvPicPr>
          <p:cNvPr id="7180" name="Picture 12" descr="http://ts2.mm.bing.net/th?id=H.4555054361215873&amp;pid=1.7&amp;w=226&amp;h=174&amp;c=7&amp;rs=1&amp;url=http%3a%2f%2fencarsglobe.com%2fbugatti-type-57.htm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91350" y="-152400"/>
            <a:ext cx="2152650" cy="1657351"/>
          </a:xfrm>
          <a:prstGeom prst="rect">
            <a:avLst/>
          </a:prstGeom>
          <a:noFill/>
        </p:spPr>
      </p:pic>
      <p:pic>
        <p:nvPicPr>
          <p:cNvPr id="7182" name="Picture 14" descr="http://www.rockymountainparanormal.com/stanley/1910stanle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590800"/>
            <a:ext cx="2286000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/>
              <a:t>Ocean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Water ,whales , shark and coral reef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Good eyes , </a:t>
            </a:r>
            <a:r>
              <a:rPr lang="en-US" dirty="0" err="1" smtClean="0"/>
              <a:t>stregth</a:t>
            </a:r>
            <a:r>
              <a:rPr lang="en-US" dirty="0" smtClean="0"/>
              <a:t> , gills and defense</a:t>
            </a:r>
          </a:p>
          <a:p>
            <a:pPr>
              <a:buFont typeface="Wingdings" charset="2"/>
              <a:buChar char="v"/>
            </a:pPr>
            <a:endParaRPr lang="en-US" dirty="0" smtClean="0"/>
          </a:p>
        </p:txBody>
      </p:sp>
      <p:pic>
        <p:nvPicPr>
          <p:cNvPr id="4" name="Picture 3" descr="habitat-range-us-ma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0"/>
            <a:ext cx="3733800" cy="3352800"/>
          </a:xfrm>
          <a:prstGeom prst="rect">
            <a:avLst/>
          </a:prstGeom>
        </p:spPr>
      </p:pic>
      <p:pic>
        <p:nvPicPr>
          <p:cNvPr id="6146" name="Picture 2" descr="http://ts2.mm.bing.net/th?id=H.4862586859293401&amp;pid=1.7&amp;w=208&amp;h=169&amp;c=7&amp;rs=1&amp;url=http%3a%2f%2fwww.halothemovie.org%2fhalowallpapers.ph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352800"/>
            <a:ext cx="5486400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00500"/>
            <a:ext cx="3571115" cy="2857500"/>
          </a:xfrm>
          <a:prstGeom prst="rect">
            <a:avLst/>
          </a:prstGeom>
        </p:spPr>
      </p:pic>
      <p:pic>
        <p:nvPicPr>
          <p:cNvPr id="5" name="CD Audio 4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" time="20"/>
            </a:audioCd>
          </p:nvPr>
        </p:nvPicPr>
        <p:blipFill>
          <a:blip r:embed="rId5" cstate="print"/>
          <a:stretch>
            <a:fillRect/>
          </a:stretch>
        </p:blipFill>
        <p:spPr>
          <a:xfrm flipV="1">
            <a:off x="2438400" y="1143000"/>
            <a:ext cx="381000" cy="38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990600" y="2438400"/>
            <a:ext cx="4389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6"/>
              </a:rPr>
              <a:t>http://www.enchantedlearning.com/biomes/</a:t>
            </a:r>
            <a:endParaRPr lang="en-US" b="1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953000" y="1295400"/>
            <a:ext cx="304800" cy="304800"/>
          </a:xfrm>
          <a:prstGeom prst="rect">
            <a:avLst/>
          </a:prstGeom>
        </p:spPr>
      </p:pic>
      <p:pic>
        <p:nvPicPr>
          <p:cNvPr id="5122" name="Picture 2" descr="http://ts4.mm.bing.net/th?id=H.4861616212607963&amp;pid=1.7&amp;w=204&amp;h=166&amp;c=7&amp;rs=1&amp;url=http%3a%2f%2fnew-car-2012.blogspot.com%2f2011%2f09%2fpictures-of-nice-cars.htm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00900" y="5276849"/>
            <a:ext cx="1943100" cy="1581151"/>
          </a:xfrm>
          <a:prstGeom prst="rect">
            <a:avLst/>
          </a:prstGeom>
          <a:noFill/>
        </p:spPr>
      </p:pic>
      <p:pic>
        <p:nvPicPr>
          <p:cNvPr id="8" name="Picture 2" descr="http://ts4.mm.bing.net/th?id=H.4931899076837555&amp;pid=1.7&amp;w=226&amp;h=174&amp;c=7&amp;rs=1&amp;url=http%3a%2f%2fwww.kamranweb.com%2fphotos%2fvideo-game-wallpapers%2fhalo-3-wallpaper.htm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914400"/>
            <a:ext cx="3733800" cy="4400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4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err="1" smtClean="0"/>
              <a:t>Horins</a:t>
            </a:r>
            <a:r>
              <a:rPr lang="en-US" dirty="0" smtClean="0"/>
              <a:t>  shark body lions legs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3810000" cy="2133600"/>
          </a:xfrm>
          <a:prstGeom prst="rect">
            <a:avLst/>
          </a:prstGeo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667" y="3252571"/>
            <a:ext cx="3187700" cy="2552700"/>
          </a:xfrm>
          <a:prstGeom prst="rect">
            <a:avLst/>
          </a:prstGeom>
        </p:spPr>
      </p:pic>
      <p:pic>
        <p:nvPicPr>
          <p:cNvPr id="6" name="Picture 2" descr="http://fc02.deviantart.net/fs71/i/2012/123/c/2/the_buffalo_vanguard_by_deskridge-d4ye58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428999"/>
            <a:ext cx="1828800" cy="2209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If you don</a:t>
            </a:r>
            <a:r>
              <a:rPr lang="fr-FR" dirty="0" smtClean="0"/>
              <a:t>’</a:t>
            </a:r>
            <a:r>
              <a:rPr lang="en-US" dirty="0" smtClean="0"/>
              <a:t>t have the adaptations it would die in one day.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8991600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gav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000" y="2895600"/>
            <a:ext cx="8128000" cy="3581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>http:mbagnt.com</a:t>
            </a:r>
          </a:p>
          <a:p>
            <a:r>
              <a:rPr lang="en-US" dirty="0" smtClean="0">
                <a:hlinkClick r:id="rId3"/>
              </a:rPr>
              <a:t>www.enchantedlearing.com</a:t>
            </a:r>
            <a:r>
              <a:rPr lang="en-US" dirty="0" smtClean="0"/>
              <a:t> biomes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http://www.hdwallpapers.in/walls/supreme_commander_2_game-nor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038600"/>
            <a:ext cx="4953000" cy="28194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en/9/9b/Supreme_Commander_2_Boxa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419474"/>
            <a:ext cx="2438400" cy="3438526"/>
          </a:xfrm>
          <a:prstGeom prst="rect">
            <a:avLst/>
          </a:prstGeom>
          <a:noFill/>
        </p:spPr>
      </p:pic>
      <p:pic>
        <p:nvPicPr>
          <p:cNvPr id="1026" name="Picture 2" descr="http://ts4.mm.bing.net/th?id=H.4879118210238735&amp;pid=1.7&amp;w=130&amp;h=177&amp;c=7&amp;rs=1&amp;url=http%3a%2f%2fwww.desura.com%2fgroups%2fassassins-creed-fans%2fimages%2fassassins-creed-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0"/>
            <a:ext cx="3429000" cy="3438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ts1.mm.bing.net/th?id=H.4569515524622440&amp;pid=1.7&amp;w=213&amp;h=169&amp;c=7&amp;rs=1&amp;url=http%3a%2f%2fhd-carwallpapers.blogspot.com%2f2012%2f01%2fcool-cars-wallpapers-hd.htm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2590800" cy="2362200"/>
          </a:xfrm>
          <a:prstGeom prst="rect">
            <a:avLst/>
          </a:prstGeom>
          <a:noFill/>
        </p:spPr>
      </p:pic>
      <p:pic>
        <p:nvPicPr>
          <p:cNvPr id="1036" name="Picture 12" descr="http://ts4.mm.bing.net/th?id=H.4954735385444687&amp;pid=1.7&amp;w=279&amp;h=141&amp;c=7&amp;rs=1&amp;url=http%3a%2f%2ftorrentsmd.eu%2fforum.php%3faction%3dviewtopic%26topicid%3d88121348%26page%3d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2514601" cy="2362200"/>
          </a:xfrm>
          <a:prstGeom prst="rect">
            <a:avLst/>
          </a:prstGeom>
          <a:noFill/>
        </p:spPr>
      </p:pic>
      <p:pic>
        <p:nvPicPr>
          <p:cNvPr id="1040" name="Picture 16" descr="http://ts2.mm.bing.net/th?id=H.4862913327989689&amp;pid=1.7&amp;w=182&amp;h=166&amp;c=7&amp;rs=1&amp;url=http%3a%2f%2fwww.at7addak.com%2fen%2fArticles%2f226525%2fNews%2fPS3%2fAssassins-Creed-3-The-Hidden-Secrets-P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38400"/>
            <a:ext cx="3181350" cy="2209800"/>
          </a:xfrm>
          <a:prstGeom prst="rect">
            <a:avLst/>
          </a:prstGeom>
          <a:noFill/>
        </p:spPr>
      </p:pic>
      <p:pic>
        <p:nvPicPr>
          <p:cNvPr id="1042" name="Picture 18" descr="http://ts1.mm.bing.net/th?id=H.4510588590949172&amp;pid=1.7&amp;w=256&amp;h=169&amp;c=7&amp;rs=1&amp;url=http%3a%2f%2fwww.desktopwallpaperhd.net%2fassassins-creed-background-ttery-simple-desktop-wallpaper-34628.ht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76400" cy="2438400"/>
          </a:xfrm>
          <a:prstGeom prst="rect">
            <a:avLst/>
          </a:prstGeom>
          <a:noFill/>
        </p:spPr>
      </p:pic>
      <p:pic>
        <p:nvPicPr>
          <p:cNvPr id="1026" name="Picture 2" descr="http://ts3.mm.bing.net/th?id=H.4838414809957030&amp;pid=1.7&amp;w=230&amp;h=188&amp;c=7&amp;rs=1&amp;url=http%3a%2f%2fbleedingshadows94.tumblr.com%2fpost%2f33352643570%2f2013-hero-factory-sets-and-preemptive-opinio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19850" y="2362200"/>
            <a:ext cx="2724150" cy="3086101"/>
          </a:xfrm>
          <a:prstGeom prst="rect">
            <a:avLst/>
          </a:prstGeom>
          <a:noFill/>
        </p:spPr>
      </p:pic>
      <p:pic>
        <p:nvPicPr>
          <p:cNvPr id="4" name="Picture 4" descr="http://ts3.mm.bing.net/th?id=H.4684341479540478&amp;pid=1.7&amp;w=207&amp;h=166&amp;c=7&amp;rs=1&amp;url=http%3a%2f%2fphim19.com%2fvideo-videophim19-hero-factory-monster-f188f16406d6d9f02b1e0f.htm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2325" y="5276849"/>
            <a:ext cx="1971675" cy="1581151"/>
          </a:xfrm>
          <a:prstGeom prst="rect">
            <a:avLst/>
          </a:prstGeom>
          <a:noFill/>
        </p:spPr>
      </p:pic>
      <p:pic>
        <p:nvPicPr>
          <p:cNvPr id="1032" name="Picture 8" descr="http://ts1.mm.bing.net/th?id=H.4621729408222028&amp;pid=1.7&amp;w=169&amp;h=172&amp;c=7&amp;rs=1&amp;url=http%3a%2f%2flegoherofactory.blogspot.com%2f2011%2f06%2fnew-hero-factory-witch-doctor-picture.htm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2362200"/>
            <a:ext cx="3200400" cy="201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256</TotalTime>
  <Words>73</Words>
  <Application>Microsoft Office PowerPoint</Application>
  <PresentationFormat>On-screen Show (4:3)</PresentationFormat>
  <Paragraphs>21</Paragraphs>
  <Slides>8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Sholo </vt:lpstr>
      <vt:lpstr>Habitat of Your Animal</vt:lpstr>
      <vt:lpstr>More Information on Habitat  </vt:lpstr>
      <vt:lpstr>Animal Adaptations</vt:lpstr>
      <vt:lpstr>Evidence</vt:lpstr>
      <vt:lpstr>My Animal</vt:lpstr>
      <vt:lpstr>Citations</vt:lpstr>
      <vt:lpstr>bye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36</cp:revision>
  <dcterms:created xsi:type="dcterms:W3CDTF">2013-04-16T01:24:27Z</dcterms:created>
  <dcterms:modified xsi:type="dcterms:W3CDTF">2013-05-22T17:33:47Z</dcterms:modified>
</cp:coreProperties>
</file>